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4" r:id="rId9"/>
    <p:sldId id="266" r:id="rId10"/>
    <p:sldId id="267" r:id="rId11"/>
    <p:sldId id="262" r:id="rId12"/>
    <p:sldId id="263" r:id="rId13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0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>
        <p:scale>
          <a:sx n="100" d="100"/>
          <a:sy n="100" d="100"/>
        </p:scale>
        <p:origin x="99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4244594-A1BD-4A2A-B8BE-697988E38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E783D38F-E3F3-41DD-9428-F3BBEACAA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9EF9467F-FEF2-4CE5-9D22-DB136521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43C0FD4E-F627-4628-9360-6B1568667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F03467E-F348-4256-924E-A260B8E6C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38202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6FA2BE3-3336-4B5D-9171-80D94AA47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28E46211-1393-4A0D-B941-5F6CF98F0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D57A1D2F-7E00-4FCC-8944-17507F35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42AD97E-0FD2-409C-8029-FB3B6C96F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6D7EC72B-9792-4186-8ECE-A1A729F9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55178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E4C2854A-2B44-48E1-895C-148029E5F4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8C0CA96C-4080-4725-8A92-A828ECA13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55A9AEB1-C6E7-4F36-8603-FD0B16583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09346495-CB41-49CB-A01A-5D6761C91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581963B2-2CE2-4014-887B-C9A1F7F36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8747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FD8C28E-7351-4BED-A6A0-1DB6C2CC9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17E091CD-62E7-4E57-BE3E-3ABC648A0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B9A4DB80-A0AC-4811-8BF0-DDBA3A703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9A613001-773E-45AC-B43A-203C87B0A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30F1AD75-01DF-4B40-800E-4943CF46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8016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B8759C6-FCF0-44BF-A94B-1B25F1A2A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A55B7B4F-CF09-4453-BE62-0446A925D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567DBF76-716E-4D2B-9D04-484E1E2C4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B9A0B795-4BC0-4BF6-83A9-95743E925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C7280727-AED0-4700-92CB-EE74874BB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9048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A1E5458-52C8-4DA5-A2DF-845E69E66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406AD70E-2C34-4FB9-A216-32C0D5DA31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D5389BF8-1316-45D2-81E8-AEEECA0C5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E6C2772A-329A-4D29-BEA6-A7052B107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31C0555B-9F40-4D3E-9707-2ADB634B9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F511C132-FA13-4C96-9D50-DC196A7C9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14566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362D266-0F6A-443E-98EF-4AB0A3675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BDCCD7E1-266F-4C3D-8AD7-931E1E00F6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D42DD914-C400-43D9-B74A-423764AE2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CE1D91C5-8399-42B6-B584-960265AAD1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516633C3-54BB-4987-8F60-73A1DC04B4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008B9C65-73E5-4978-AE91-C20CB25C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324F8FC3-D756-499C-84A4-7C57FD28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20CF37F0-0862-4C77-8AB1-CBB02F117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29705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B15B029-9B7E-4FEE-8E75-740B2CDB2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B9874142-1BDE-4E66-96B4-B48908572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7AD9AFA2-E9E3-4E92-A7AA-E9F7906BE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47090D26-A9FA-4815-AE12-1FEE67B8A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07572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FDED3865-5E7A-4D14-B283-04EF7AD61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24D1FD55-A5FD-4AE9-B102-B02B70405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BC794520-F72A-472F-B384-C31520A9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08954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70FF31A-A576-4EB3-86FE-510581640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37C20A89-3A85-4EB2-9FA9-7F6F23620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A2146F5A-CF3D-4268-916B-FFA55BBD5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4747105E-C538-41BB-8D8E-D319FEEC1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A9596027-03B1-4B6E-AE02-4DB70D8EF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795A36F1-A0E4-43FA-AB84-232E6AF5F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10242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A295917-392D-4C9B-A64D-3A25457E2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B2D61DC6-6C04-4846-B89B-B7E4CB8C25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1F944812-65EC-4E73-BF25-8ADD1D1AF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6D1083B-F1C9-4934-A7EC-010BE3A23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78F00287-E5BF-45EA-9B17-7F333F048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1BB569FD-6A56-41B5-8097-A8A6CD74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8009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3EB9F1F0-36DF-4E64-B575-029C30223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3E52A42E-8148-479D-A97C-4D30F6A64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1875B99A-3EEA-4F88-8A30-22B4B5C30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1A9F0-4F4D-45FF-B512-7328FC384CD5}" type="datetimeFigureOut">
              <a:rPr lang="bg-BG" smtClean="0"/>
              <a:t>13.3.2021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8D3CDD1-0D07-40AC-812D-4E3E158883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D65E9F67-23E0-4116-B7E6-90C4C5EA6E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2A899-04BF-4B1D-B99B-4C61013B72A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22957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CDE4212-B20A-4211-A525-BDA04430A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852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>
            <a:extLst>
              <a:ext uri="{FF2B5EF4-FFF2-40B4-BE49-F238E27FC236}">
                <a16:creationId xmlns:a16="http://schemas.microsoft.com/office/drawing/2014/main" id="{E9BEFA46-CBF2-40DC-88E5-163770060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D2B18F9D-A5F1-4B46-AE7E-A3F29D367C7B}"/>
              </a:ext>
            </a:extLst>
          </p:cNvPr>
          <p:cNvSpPr txBox="1"/>
          <p:nvPr/>
        </p:nvSpPr>
        <p:spPr>
          <a:xfrm>
            <a:off x="1736651" y="454392"/>
            <a:ext cx="87186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5400" b="1" i="1" dirty="0">
                <a:ln w="22225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Нашето преживяване  по време на </a:t>
            </a:r>
            <a:r>
              <a:rPr lang="en-US" sz="5400" b="1" i="1" dirty="0" err="1">
                <a:ln w="22225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HackTUES</a:t>
            </a:r>
            <a:r>
              <a:rPr lang="en-US" sz="5400" b="1" i="1" dirty="0">
                <a:ln w="22225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 GG</a:t>
            </a:r>
            <a:endParaRPr lang="bg-BG" sz="5400" b="1" i="1" dirty="0">
              <a:ln w="22225">
                <a:solidFill>
                  <a:schemeClr val="accent6">
                    <a:lumMod val="50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127512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>
            <a:extLst>
              <a:ext uri="{FF2B5EF4-FFF2-40B4-BE49-F238E27FC236}">
                <a16:creationId xmlns:a16="http://schemas.microsoft.com/office/drawing/2014/main" id="{5A6071C7-3AAB-4D5D-906A-440765128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2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349FBE8-1AE1-4A54-A5A4-371473583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6813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72D92C5-577F-40B2-AF09-79A09CABD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81472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>
            <a:extLst>
              <a:ext uri="{FF2B5EF4-FFF2-40B4-BE49-F238E27FC236}">
                <a16:creationId xmlns:a16="http://schemas.microsoft.com/office/drawing/2014/main" id="{83639EFD-CC8C-4C37-8B48-4916F0916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7D40929F-50CF-463B-84B3-6F3585C6039E}"/>
              </a:ext>
            </a:extLst>
          </p:cNvPr>
          <p:cNvSpPr txBox="1"/>
          <p:nvPr/>
        </p:nvSpPr>
        <p:spPr>
          <a:xfrm>
            <a:off x="9216729" y="662846"/>
            <a:ext cx="32222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4800" b="1" i="1" dirty="0">
                <a:ln w="22225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Цел на проекта</a:t>
            </a:r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435F737C-A8B6-40B5-A5FC-D51E69E59728}"/>
              </a:ext>
            </a:extLst>
          </p:cNvPr>
          <p:cNvSpPr txBox="1"/>
          <p:nvPr/>
        </p:nvSpPr>
        <p:spPr>
          <a:xfrm>
            <a:off x="155907" y="175159"/>
            <a:ext cx="90608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Green Force </a:t>
            </a:r>
            <a:r>
              <a:rPr lang="bg-BG" sz="2400" i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цели предпазването на потребителите си от вредните емисии във въздуха, давайки подробна информация за стойностите на замърсяването. Платформата прави достъпа до доброволчески кампании много по-лесен.</a:t>
            </a:r>
          </a:p>
        </p:txBody>
      </p:sp>
    </p:spTree>
    <p:extLst>
      <p:ext uri="{BB962C8B-B14F-4D97-AF65-F5344CB8AC3E}">
        <p14:creationId xmlns:p14="http://schemas.microsoft.com/office/powerpoint/2010/main" val="90796461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BB35A6E-0C0C-4B9E-8957-6D6793579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1BBC66A8-6B5B-433C-A772-E05751F3F215}"/>
              </a:ext>
            </a:extLst>
          </p:cNvPr>
          <p:cNvSpPr txBox="1"/>
          <p:nvPr/>
        </p:nvSpPr>
        <p:spPr>
          <a:xfrm>
            <a:off x="171228" y="247312"/>
            <a:ext cx="592477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4000" b="1" i="1" dirty="0">
                <a:ln w="22225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Проблемът и настоящите решения</a:t>
            </a:r>
          </a:p>
        </p:txBody>
      </p:sp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C602BF2D-93E5-4638-8626-0AFD13436D02}"/>
              </a:ext>
            </a:extLst>
          </p:cNvPr>
          <p:cNvSpPr txBox="1"/>
          <p:nvPr/>
        </p:nvSpPr>
        <p:spPr>
          <a:xfrm>
            <a:off x="67340" y="5371376"/>
            <a:ext cx="86513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i="1" dirty="0">
                <a:solidFill>
                  <a:srgbClr val="3B300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В днешно време замърсяването на въздуха е един от най-сериозните проблеми, свързани с околната среда. Предизвикано от високите нива на химически и биологични вещества, то може да причини трайни увреждания у човека. Хората не са достатъчно информирани за това как да се предпазят от тези вещества.</a:t>
            </a: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5D90CDCB-071B-4527-A293-B8024B8FBDE5}"/>
              </a:ext>
            </a:extLst>
          </p:cNvPr>
          <p:cNvSpPr txBox="1"/>
          <p:nvPr/>
        </p:nvSpPr>
        <p:spPr>
          <a:xfrm>
            <a:off x="6972299" y="2200940"/>
            <a:ext cx="481123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000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Интернет е препълнен с ненужна информация, а доброволческите кампании, в които можем да се включим сякаш остават на заден план, като достигането им става по сложен начин.</a:t>
            </a:r>
          </a:p>
        </p:txBody>
      </p:sp>
    </p:spTree>
    <p:extLst>
      <p:ext uri="{BB962C8B-B14F-4D97-AF65-F5344CB8AC3E}">
        <p14:creationId xmlns:p14="http://schemas.microsoft.com/office/powerpoint/2010/main" val="33437807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88260052-7EA8-49D1-9972-E48DE59DC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F1EC2992-1015-4386-9D19-6D8A6B5DB38E}"/>
              </a:ext>
            </a:extLst>
          </p:cNvPr>
          <p:cNvSpPr txBox="1"/>
          <p:nvPr/>
        </p:nvSpPr>
        <p:spPr>
          <a:xfrm>
            <a:off x="1442927" y="4301721"/>
            <a:ext cx="296382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GreenForce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представя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глобални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и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местни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държавни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организации,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целящи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опазване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на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природата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,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препращайки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ни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към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официалните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им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сайтове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.</a:t>
            </a:r>
            <a:endParaRPr lang="bg-BG" i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09EECCE9-20E4-4A80-BFCD-5BD5B14C68EC}"/>
              </a:ext>
            </a:extLst>
          </p:cNvPr>
          <p:cNvSpPr txBox="1"/>
          <p:nvPr/>
        </p:nvSpPr>
        <p:spPr>
          <a:xfrm>
            <a:off x="3009900" y="101861"/>
            <a:ext cx="6172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000" b="1" i="1" dirty="0" err="1">
                <a:ln w="22225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Нашето</a:t>
            </a:r>
            <a:r>
              <a:rPr lang="ru-RU" sz="4000" b="1" i="1" dirty="0">
                <a:ln w="22225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 решение</a:t>
            </a:r>
            <a:endParaRPr lang="bg-BG" sz="4000" b="1" i="1" dirty="0">
              <a:ln w="22225">
                <a:solidFill>
                  <a:schemeClr val="accent6">
                    <a:lumMod val="50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794E1F3D-89EA-4A72-A62A-6FDDA57779FD}"/>
              </a:ext>
            </a:extLst>
          </p:cNvPr>
          <p:cNvSpPr txBox="1"/>
          <p:nvPr/>
        </p:nvSpPr>
        <p:spPr>
          <a:xfrm rot="21440320">
            <a:off x="8668125" y="4606143"/>
            <a:ext cx="308232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700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Достигайки сайта, може да се направи дарение, което ще отиде за дадена природна кауза.</a:t>
            </a:r>
          </a:p>
        </p:txBody>
      </p:sp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0B16BA54-924F-46C9-BD2B-A75EEEC29A39}"/>
              </a:ext>
            </a:extLst>
          </p:cNvPr>
          <p:cNvSpPr txBox="1"/>
          <p:nvPr/>
        </p:nvSpPr>
        <p:spPr>
          <a:xfrm>
            <a:off x="4213151" y="1885173"/>
            <a:ext cx="47713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GreenForce</a:t>
            </a:r>
            <a:r>
              <a:rPr lang="bg-BG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следи емисиите във въздуха в реално време и при превишение дава съвети на потребителя</a:t>
            </a:r>
          </a:p>
        </p:txBody>
      </p:sp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F0675969-9E7E-4057-A3ED-4FAAFDC77C59}"/>
              </a:ext>
            </a:extLst>
          </p:cNvPr>
          <p:cNvSpPr txBox="1"/>
          <p:nvPr/>
        </p:nvSpPr>
        <p:spPr>
          <a:xfrm>
            <a:off x="3298751" y="2736502"/>
            <a:ext cx="46863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как да се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предпази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и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какво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да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направи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, за да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помогне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за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предотвратяването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на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бъдещи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</a:t>
            </a:r>
            <a:r>
              <a:rPr lang="ru-RU" i="1" dirty="0" err="1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замърсявания</a:t>
            </a:r>
            <a:r>
              <a:rPr lang="ru-RU" i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. </a:t>
            </a:r>
            <a:endParaRPr lang="bg-BG" i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  <p:sp>
        <p:nvSpPr>
          <p:cNvPr id="13" name="Текстово поле 12">
            <a:extLst>
              <a:ext uri="{FF2B5EF4-FFF2-40B4-BE49-F238E27FC236}">
                <a16:creationId xmlns:a16="http://schemas.microsoft.com/office/drawing/2014/main" id="{0B6284F6-32DD-4BA0-A5C2-F5C921685227}"/>
              </a:ext>
            </a:extLst>
          </p:cNvPr>
          <p:cNvSpPr txBox="1"/>
          <p:nvPr/>
        </p:nvSpPr>
        <p:spPr>
          <a:xfrm rot="20907217">
            <a:off x="269218" y="1160050"/>
            <a:ext cx="198512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i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Не </a:t>
            </a:r>
            <a:r>
              <a:rPr lang="ru-RU" sz="2000" i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използвай</a:t>
            </a:r>
            <a:r>
              <a:rPr lang="ru-RU" sz="2000" i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кола, </a:t>
            </a:r>
            <a:r>
              <a:rPr lang="ru-RU" sz="2000" i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качи</a:t>
            </a:r>
            <a:r>
              <a:rPr lang="ru-RU" sz="2000" i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се на </a:t>
            </a:r>
            <a:r>
              <a:rPr lang="ru-RU" sz="2000" i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градския</a:t>
            </a:r>
            <a:r>
              <a:rPr lang="ru-RU" sz="2000" i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транспорт!</a:t>
            </a:r>
            <a:endParaRPr lang="bg-BG" sz="2000" i="1" dirty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  <p:sp>
        <p:nvSpPr>
          <p:cNvPr id="15" name="Текстово поле 14">
            <a:extLst>
              <a:ext uri="{FF2B5EF4-FFF2-40B4-BE49-F238E27FC236}">
                <a16:creationId xmlns:a16="http://schemas.microsoft.com/office/drawing/2014/main" id="{62C527DA-01F0-42C7-8DFD-8467E8FF7B8E}"/>
              </a:ext>
            </a:extLst>
          </p:cNvPr>
          <p:cNvSpPr txBox="1"/>
          <p:nvPr/>
        </p:nvSpPr>
        <p:spPr>
          <a:xfrm rot="825020">
            <a:off x="9945256" y="1320953"/>
            <a:ext cx="20162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i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Излез</a:t>
            </a:r>
            <a:r>
              <a:rPr lang="ru-RU" sz="2400" i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</a:t>
            </a:r>
            <a:r>
              <a:rPr lang="ru-RU" sz="2400" i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навън</a:t>
            </a:r>
            <a:r>
              <a:rPr lang="ru-RU" sz="2400" i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, само </a:t>
            </a:r>
            <a:r>
              <a:rPr lang="ru-RU" sz="2400" i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ако</a:t>
            </a:r>
            <a:r>
              <a:rPr lang="ru-RU" sz="2400" i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е </a:t>
            </a:r>
            <a:r>
              <a:rPr lang="ru-RU" sz="2400" i="1" dirty="0" err="1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наложително</a:t>
            </a:r>
            <a:r>
              <a:rPr lang="ru-RU" sz="2400" i="1" dirty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!</a:t>
            </a:r>
            <a:endParaRPr lang="bg-BG" sz="2400" i="1" dirty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67126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80CD92A8-E88C-4226-BB65-351BDED7A5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9506012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>
            <a:extLst>
              <a:ext uri="{FF2B5EF4-FFF2-40B4-BE49-F238E27FC236}">
                <a16:creationId xmlns:a16="http://schemas.microsoft.com/office/drawing/2014/main" id="{86280E08-CA47-44C7-A5C8-2773E5FA5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84802FE6-B455-4EBF-BA15-0604428CE7A2}"/>
              </a:ext>
            </a:extLst>
          </p:cNvPr>
          <p:cNvSpPr txBox="1"/>
          <p:nvPr/>
        </p:nvSpPr>
        <p:spPr>
          <a:xfrm rot="21187895">
            <a:off x="7409196" y="1995229"/>
            <a:ext cx="83804" cy="12567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51845951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>
            <a:extLst>
              <a:ext uri="{FF2B5EF4-FFF2-40B4-BE49-F238E27FC236}">
                <a16:creationId xmlns:a16="http://schemas.microsoft.com/office/drawing/2014/main" id="{6C333D84-4D11-4354-A83D-3F22E6D94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404ACD8A-1B90-4CB7-822F-01ECCC80216C}"/>
              </a:ext>
            </a:extLst>
          </p:cNvPr>
          <p:cNvSpPr txBox="1"/>
          <p:nvPr/>
        </p:nvSpPr>
        <p:spPr>
          <a:xfrm rot="203423">
            <a:off x="5871475" y="3135448"/>
            <a:ext cx="6145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600" b="1" i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3B3007"/>
                </a:solidFill>
                <a:latin typeface="Impact" panose="020B0806030902050204" pitchFamily="34" charset="0"/>
              </a:rPr>
              <a:t>Процесът на разработка</a:t>
            </a:r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983F5038-0B1A-4A81-ABB4-E3AD093746E4}"/>
              </a:ext>
            </a:extLst>
          </p:cNvPr>
          <p:cNvSpPr txBox="1"/>
          <p:nvPr/>
        </p:nvSpPr>
        <p:spPr>
          <a:xfrm rot="20911070">
            <a:off x="478463" y="168196"/>
            <a:ext cx="3391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b="1" i="1" dirty="0">
                <a:ln w="6350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ylfaen" panose="010A0502050306030303" pitchFamily="18" charset="0"/>
              </a:rPr>
              <a:t>Четвъртък</a:t>
            </a: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06D6520F-AB55-4590-A1DB-00FA7A4899DB}"/>
              </a:ext>
            </a:extLst>
          </p:cNvPr>
          <p:cNvSpPr txBox="1"/>
          <p:nvPr/>
        </p:nvSpPr>
        <p:spPr>
          <a:xfrm rot="566637">
            <a:off x="5122703" y="4343112"/>
            <a:ext cx="2756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b="1" i="1" dirty="0">
                <a:ln w="22225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ylfaen" panose="010A0502050306030303" pitchFamily="18" charset="0"/>
              </a:rPr>
              <a:t>Петък</a:t>
            </a:r>
          </a:p>
        </p:txBody>
      </p:sp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26C3F215-1F90-4508-8AAE-B9D086DECC39}"/>
              </a:ext>
            </a:extLst>
          </p:cNvPr>
          <p:cNvSpPr txBox="1"/>
          <p:nvPr/>
        </p:nvSpPr>
        <p:spPr>
          <a:xfrm rot="2378686">
            <a:off x="7583587" y="884916"/>
            <a:ext cx="2232837" cy="523220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bg-BG" sz="2800" b="1" dirty="0">
                <a:ln w="22225">
                  <a:solidFill>
                    <a:schemeClr val="accent6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ylfaen" panose="010A0502050306030303" pitchFamily="18" charset="0"/>
              </a:rPr>
              <a:t>Събота</a:t>
            </a:r>
          </a:p>
        </p:txBody>
      </p:sp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49A4700A-02D6-46D7-A0CB-46076080C8C4}"/>
              </a:ext>
            </a:extLst>
          </p:cNvPr>
          <p:cNvSpPr txBox="1"/>
          <p:nvPr/>
        </p:nvSpPr>
        <p:spPr>
          <a:xfrm rot="876471">
            <a:off x="1812810" y="892804"/>
            <a:ext cx="301650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bg-BG" sz="1600" dirty="0">
                <a:ln w="0">
                  <a:noFill/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Bold SemiConden" panose="020B0502040204020203" pitchFamily="34" charset="0"/>
              </a:rPr>
              <a:t>Започнахме работа по проект, който не бе довършен поради несъответствието с темата.</a:t>
            </a:r>
          </a:p>
        </p:txBody>
      </p:sp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0D0202A2-E7A0-4570-A37A-DC5672C9272F}"/>
              </a:ext>
            </a:extLst>
          </p:cNvPr>
          <p:cNvSpPr txBox="1"/>
          <p:nvPr/>
        </p:nvSpPr>
        <p:spPr>
          <a:xfrm rot="20090729">
            <a:off x="3905861" y="5190937"/>
            <a:ext cx="3007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GreenForce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</a:t>
            </a:r>
            <a:r>
              <a:rPr lang="bg-B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бе измислен и работата по него започна, след обсъждане с ментор.</a:t>
            </a:r>
          </a:p>
        </p:txBody>
      </p:sp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B38E9218-2D9D-4B2A-9DE1-DB03F7F7D79C}"/>
              </a:ext>
            </a:extLst>
          </p:cNvPr>
          <p:cNvSpPr txBox="1"/>
          <p:nvPr/>
        </p:nvSpPr>
        <p:spPr>
          <a:xfrm rot="1010222">
            <a:off x="6071145" y="829956"/>
            <a:ext cx="2849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Завършихме проекта и направихме презентацията.</a:t>
            </a:r>
          </a:p>
        </p:txBody>
      </p:sp>
      <p:sp>
        <p:nvSpPr>
          <p:cNvPr id="12" name="Текстово поле 11">
            <a:extLst>
              <a:ext uri="{FF2B5EF4-FFF2-40B4-BE49-F238E27FC236}">
                <a16:creationId xmlns:a16="http://schemas.microsoft.com/office/drawing/2014/main" id="{1DCA45D7-6463-4392-8F53-7B58DF60DDDD}"/>
              </a:ext>
            </a:extLst>
          </p:cNvPr>
          <p:cNvSpPr txBox="1"/>
          <p:nvPr/>
        </p:nvSpPr>
        <p:spPr>
          <a:xfrm>
            <a:off x="7368363" y="4549338"/>
            <a:ext cx="392341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600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Работата по първия проект беше преполовена, когато един от менторите сподели мнението си, че проекта не съответства с темата. След известна размяна на идеи се роди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GreenForce</a:t>
            </a:r>
            <a:r>
              <a:rPr lang="bg-BG" sz="1600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, а след безсънна петъчна нощ работата приключи в събота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.</a:t>
            </a:r>
            <a:endParaRPr lang="bg-BG" sz="1600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  <p:sp>
        <p:nvSpPr>
          <p:cNvPr id="13" name="Текстово поле 12">
            <a:extLst>
              <a:ext uri="{FF2B5EF4-FFF2-40B4-BE49-F238E27FC236}">
                <a16:creationId xmlns:a16="http://schemas.microsoft.com/office/drawing/2014/main" id="{CA1E4A7E-7B27-4B2A-B2BC-B19E12261CE2}"/>
              </a:ext>
            </a:extLst>
          </p:cNvPr>
          <p:cNvSpPr txBox="1"/>
          <p:nvPr/>
        </p:nvSpPr>
        <p:spPr>
          <a:xfrm rot="16200000">
            <a:off x="-615184" y="4526648"/>
            <a:ext cx="3030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i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Мина полудя след три дни постоянно рисуване.</a:t>
            </a:r>
          </a:p>
        </p:txBody>
      </p:sp>
    </p:spTree>
    <p:extLst>
      <p:ext uri="{BB962C8B-B14F-4D97-AF65-F5344CB8AC3E}">
        <p14:creationId xmlns:p14="http://schemas.microsoft.com/office/powerpoint/2010/main" val="1821886652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>
            <a:extLst>
              <a:ext uri="{FF2B5EF4-FFF2-40B4-BE49-F238E27FC236}">
                <a16:creationId xmlns:a16="http://schemas.microsoft.com/office/drawing/2014/main" id="{216277EF-FC4A-4EC3-90EA-8CBCB4CCE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63924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305</Words>
  <Application>Microsoft Office PowerPoint</Application>
  <PresentationFormat>Широк екран</PresentationFormat>
  <Paragraphs>22</Paragraphs>
  <Slides>12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12</vt:i4>
      </vt:variant>
    </vt:vector>
  </HeadingPairs>
  <TitlesOfParts>
    <vt:vector size="19" baseType="lpstr">
      <vt:lpstr>Arial</vt:lpstr>
      <vt:lpstr>Bahnschrift SemiBold SemiConden</vt:lpstr>
      <vt:lpstr>Calibri</vt:lpstr>
      <vt:lpstr>Calibri Light</vt:lpstr>
      <vt:lpstr>Impact</vt:lpstr>
      <vt:lpstr>Sylfaen</vt:lpstr>
      <vt:lpstr>Тема на Office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Alexander Bozhinov</dc:creator>
  <cp:lastModifiedBy>Nicky Markov</cp:lastModifiedBy>
  <cp:revision>19</cp:revision>
  <dcterms:created xsi:type="dcterms:W3CDTF">2021-03-13T13:29:51Z</dcterms:created>
  <dcterms:modified xsi:type="dcterms:W3CDTF">2021-03-13T21:34:01Z</dcterms:modified>
</cp:coreProperties>
</file>

<file path=docProps/thumbnail.jpeg>
</file>